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Click to edit Master title style</a:t>
            </a:r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Click to edit Master subtitle style</a:t>
            </a:r>
            <a:endParaRPr lang="pl-P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4CA0-4B2D-4260-85B7-AB64045F1441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2E01B-07BF-4B7E-88E3-0FA8BF19FC45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15008"/>
          </a:xfrm>
        </p:spPr>
        <p:txBody>
          <a:bodyPr/>
          <a:lstStyle/>
          <a:p>
            <a:r>
              <a:rPr lang="pl-PL" dirty="0" err="1" smtClean="0"/>
              <a:t>Click</a:t>
            </a:r>
            <a:r>
              <a:rPr lang="pl-PL" dirty="0" smtClean="0"/>
              <a:t> to </a:t>
            </a:r>
            <a:r>
              <a:rPr lang="pl-PL" dirty="0" err="1" smtClean="0"/>
              <a:t>edit</a:t>
            </a:r>
            <a:r>
              <a:rPr lang="pl-PL" dirty="0" smtClean="0"/>
              <a:t> Master </a:t>
            </a:r>
            <a:r>
              <a:rPr lang="pl-PL" dirty="0" err="1" smtClean="0"/>
              <a:t>title</a:t>
            </a:r>
            <a:r>
              <a:rPr lang="pl-PL" dirty="0" smtClean="0"/>
              <a:t> style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9D1B8-D084-48D3-B702-A35472532B4C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A86C6-259A-43E0-A3DD-0DFA14BC01E6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5E753-0045-4BE2-98C8-C5C208194ED6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8DC3-00CB-499E-BCBF-41EFC7DC6AFF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62997-27ED-424D-B797-E6DB47F1555A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DC61A-4458-4BE4-A110-01546114C452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52A6F-8A6C-4E91-ABD2-4A8E74147F26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4CBE0-2B4C-4AC7-8AB2-4E56AB82E39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171E7-A21B-47C4-AE35-04BB4D66AF77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0111-24E0-487D-A93D-2ADA9C1B1F19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997F4-72C0-4E0B-AFAE-C442FCFB228E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9E701-1039-4E30-A4DD-EC6D092F2081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4AF60-CF61-42EB-A87A-F2910387566E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D85B6-AB61-42AA-AA9B-6499F108AB1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D634-132B-4176-81F7-BC464ADEB293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E4D34-0B1F-4B9D-BA42-7F457ADCEC7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2FDC3-4EDA-4108-A5C9-E8C8FCF304F7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C03B4-DDAB-4006-AAC3-F33B0E420C2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5762-F14D-4A3F-9FBC-7F6C96B355C8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B4DCF-00E7-4B5E-9DDA-00BC2693639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85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88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Click to edit Master text styles</a:t>
            </a:r>
          </a:p>
          <a:p>
            <a:pPr lvl="1"/>
            <a:r>
              <a:rPr lang="pl-PL" smtClean="0"/>
              <a:t>Second level</a:t>
            </a:r>
          </a:p>
          <a:p>
            <a:pPr lvl="2"/>
            <a:r>
              <a:rPr lang="pl-PL" smtClean="0"/>
              <a:t>Third level</a:t>
            </a:r>
          </a:p>
          <a:p>
            <a:pPr lvl="3"/>
            <a:r>
              <a:rPr lang="pl-PL" smtClean="0"/>
              <a:t>Fourth level</a:t>
            </a:r>
          </a:p>
          <a:p>
            <a:pPr lvl="4"/>
            <a:r>
              <a:rPr lang="pl-P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906614-EC55-456E-8676-F58E9B8B571B}" type="datetimeFigureOut">
              <a:rPr lang="pl-PL" smtClean="0"/>
              <a:pPr>
                <a:defRPr/>
              </a:pPr>
              <a:t>2011-09-19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87BF71-DEC3-4FE4-8E61-8936FC1DFA7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criptingguys.com/blog" TargetMode="External"/><Relationship Id="rId2" Type="http://schemas.openxmlformats.org/officeDocument/2006/relationships/hyperlink" Target="http://blogs.msdn.com/b/powershel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xchangeserverpro.com/review-microsoft-exchange-2010-powershell-cookbook" TargetMode="External"/><Relationship Id="rId5" Type="http://schemas.openxmlformats.org/officeDocument/2006/relationships/hyperlink" Target="http://shop.oreilly.com/product/9780596801519.do" TargetMode="External"/><Relationship Id="rId4" Type="http://schemas.openxmlformats.org/officeDocument/2006/relationships/hyperlink" Target="http://www.manning.com/payette2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bartb@aster.pl" TargetMode="External"/><Relationship Id="rId2" Type="http://schemas.openxmlformats.org/officeDocument/2006/relationships/hyperlink" Target="http://powershellpl.wordpres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62000" y="968375"/>
            <a:ext cx="7772400" cy="1470025"/>
          </a:xfrm>
        </p:spPr>
        <p:txBody>
          <a:bodyPr/>
          <a:lstStyle/>
          <a:p>
            <a:pPr eaLnBrk="1" hangingPunct="1"/>
            <a:r>
              <a:rPr lang="pl-PL" sz="3200" b="1" dirty="0" err="1" smtClean="0">
                <a:latin typeface="Tahoma" pitchFamily="112" charset="0"/>
                <a:cs typeface="Tahoma" pitchFamily="112" charset="0"/>
              </a:rPr>
              <a:t>PowerShell</a:t>
            </a:r>
            <a:endParaRPr lang="en-US" sz="3200" b="1" dirty="0" smtClean="0">
              <a:latin typeface="Tahoma" pitchFamily="112" charset="0"/>
              <a:cs typeface="Tahoma" pitchFamily="112" charset="0"/>
            </a:endParaRP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447800" y="2057400"/>
            <a:ext cx="6400800" cy="1143000"/>
          </a:xfrm>
        </p:spPr>
        <p:txBody>
          <a:bodyPr/>
          <a:lstStyle/>
          <a:p>
            <a:pPr eaLnBrk="1" hangingPunct="1"/>
            <a:r>
              <a:rPr lang="pl-PL" sz="2400" b="1" dirty="0" smtClean="0">
                <a:latin typeface="Arial" charset="0"/>
                <a:cs typeface="Arial" charset="0"/>
              </a:rPr>
              <a:t>Jak pracować w nim efektywnie(j)?</a:t>
            </a:r>
            <a:endParaRPr lang="en-US" sz="24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O sobie słów kilka…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mtClean="0"/>
              <a:t>All i One</a:t>
            </a:r>
          </a:p>
          <a:p>
            <a:r>
              <a:rPr lang="pl-PL" smtClean="0"/>
              <a:t>Przygoda z PowerShell</a:t>
            </a:r>
          </a:p>
          <a:p>
            <a:r>
              <a:rPr lang="pl-PL" smtClean="0"/>
              <a:t>Technologie: AD DS, WMI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68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Tryby pracy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Interaktywny</a:t>
            </a:r>
          </a:p>
          <a:p>
            <a:r>
              <a:rPr lang="pl-PL" dirty="0" smtClean="0"/>
              <a:t>Skryptowy</a:t>
            </a:r>
          </a:p>
          <a:p>
            <a:r>
              <a:rPr lang="pl-PL" dirty="0" smtClean="0"/>
              <a:t>Szara strefa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79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Shell cz.1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Admin</a:t>
            </a:r>
            <a:r>
              <a:rPr lang="pl-PL" dirty="0" smtClean="0"/>
              <a:t> czy nie </a:t>
            </a:r>
            <a:r>
              <a:rPr lang="pl-PL" dirty="0" err="1" smtClean="0"/>
              <a:t>admin</a:t>
            </a:r>
            <a:r>
              <a:rPr lang="pl-PL" dirty="0" smtClean="0"/>
              <a:t>…?</a:t>
            </a:r>
          </a:p>
          <a:p>
            <a:r>
              <a:rPr lang="pl-PL" dirty="0" smtClean="0"/>
              <a:t>Profile</a:t>
            </a:r>
          </a:p>
          <a:p>
            <a:r>
              <a:rPr lang="pl-PL" dirty="0" smtClean="0"/>
              <a:t>Aliasy komend/ parametrów</a:t>
            </a:r>
          </a:p>
          <a:p>
            <a:r>
              <a:rPr lang="pl-PL" dirty="0" smtClean="0"/>
              <a:t>Wartości liczbowe [</a:t>
            </a:r>
            <a:r>
              <a:rPr lang="pl-PL" dirty="0" err="1" smtClean="0"/>
              <a:t>Enum</a:t>
            </a:r>
            <a:r>
              <a:rPr lang="pl-PL" dirty="0" smtClean="0"/>
              <a:t>]</a:t>
            </a:r>
          </a:p>
          <a:p>
            <a:r>
              <a:rPr lang="pl-PL" dirty="0" smtClean="0"/>
              <a:t>Demo 1: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902823"/>
              </p:ext>
            </p:extLst>
          </p:nvPr>
        </p:nvGraphicFramePr>
        <p:xfrm>
          <a:off x="3419872" y="4437112"/>
          <a:ext cx="10175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3" imgW="1017000" imgH="685440" progId="Package">
                  <p:embed/>
                </p:oleObj>
              </mc:Choice>
              <mc:Fallback>
                <p:oleObj name="Packager Shell Object" showAsIcon="1" r:id="rId3" imgW="101700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4437112"/>
                        <a:ext cx="10175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96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Shell cz.2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Add-PsSnapin</a:t>
            </a:r>
            <a:r>
              <a:rPr lang="pl-PL" dirty="0" smtClean="0"/>
              <a:t>/ Import-Module </a:t>
            </a:r>
            <a:r>
              <a:rPr lang="pl-PL" dirty="0" err="1" smtClean="0"/>
              <a:t>ver</a:t>
            </a:r>
            <a:r>
              <a:rPr lang="pl-PL" dirty="0" smtClean="0"/>
              <a:t>. </a:t>
            </a:r>
            <a:r>
              <a:rPr lang="pl-PL" dirty="0" err="1" smtClean="0"/>
              <a:t>minishell</a:t>
            </a:r>
            <a:endParaRPr lang="pl-PL" dirty="0" smtClean="0"/>
          </a:p>
          <a:p>
            <a:r>
              <a:rPr lang="pl-PL" dirty="0" err="1" smtClean="0"/>
              <a:t>PSDrive</a:t>
            </a:r>
            <a:r>
              <a:rPr lang="pl-PL" dirty="0" smtClean="0"/>
              <a:t> </a:t>
            </a:r>
            <a:r>
              <a:rPr lang="pl-PL" dirty="0" err="1" smtClean="0"/>
              <a:t>ver</a:t>
            </a:r>
            <a:r>
              <a:rPr lang="pl-PL" dirty="0" smtClean="0"/>
              <a:t>. cd \a\tu\</a:t>
            </a:r>
            <a:r>
              <a:rPr lang="pl-PL" dirty="0" err="1" smtClean="0"/>
              <a:t>jakas</a:t>
            </a:r>
            <a:r>
              <a:rPr lang="pl-PL" dirty="0" smtClean="0"/>
              <a:t>\</a:t>
            </a:r>
            <a:r>
              <a:rPr lang="pl-PL" dirty="0" err="1" smtClean="0"/>
              <a:t>dluga</a:t>
            </a:r>
            <a:r>
              <a:rPr lang="pl-PL" dirty="0" smtClean="0"/>
              <a:t>\</a:t>
            </a:r>
            <a:r>
              <a:rPr lang="pl-PL" dirty="0" err="1" smtClean="0"/>
              <a:t>sciezka</a:t>
            </a:r>
            <a:r>
              <a:rPr lang="pl-PL" dirty="0" smtClean="0"/>
              <a:t>\</a:t>
            </a:r>
          </a:p>
          <a:p>
            <a:r>
              <a:rPr lang="pl-PL" dirty="0" err="1" smtClean="0"/>
              <a:t>ScriptBlock</a:t>
            </a:r>
            <a:r>
              <a:rPr lang="pl-PL" dirty="0" smtClean="0"/>
              <a:t> czyli podręczna funkcja</a:t>
            </a:r>
          </a:p>
          <a:p>
            <a:r>
              <a:rPr lang="pl-PL" dirty="0" smtClean="0"/>
              <a:t>Demo 2: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39765"/>
              </p:ext>
            </p:extLst>
          </p:nvPr>
        </p:nvGraphicFramePr>
        <p:xfrm>
          <a:off x="3347864" y="3861048"/>
          <a:ext cx="14620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ackager Shell Object" showAsIcon="1" r:id="rId3" imgW="1461960" imgH="685440" progId="Package">
                  <p:embed/>
                </p:oleObj>
              </mc:Choice>
              <mc:Fallback>
                <p:oleObj name="Packager Shell Object" showAsIcon="1" r:id="rId3" imgW="146196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7864" y="3861048"/>
                        <a:ext cx="14620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6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Skrypty cz. 1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Advanced </a:t>
            </a:r>
            <a:r>
              <a:rPr lang="pl-PL" dirty="0" err="1" smtClean="0"/>
              <a:t>Function</a:t>
            </a:r>
            <a:r>
              <a:rPr lang="pl-PL" dirty="0" smtClean="0"/>
              <a:t> – więcej niż funkcja</a:t>
            </a:r>
          </a:p>
          <a:p>
            <a:r>
              <a:rPr lang="pl-PL" dirty="0" smtClean="0"/>
              <a:t>„Prywatne” moduły</a:t>
            </a:r>
          </a:p>
          <a:p>
            <a:r>
              <a:rPr lang="pl-PL" dirty="0" smtClean="0"/>
              <a:t>Demo 3</a:t>
            </a:r>
            <a:endParaRPr lang="pl-P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376500"/>
              </p:ext>
            </p:extLst>
          </p:nvPr>
        </p:nvGraphicFramePr>
        <p:xfrm>
          <a:off x="3203848" y="3284984"/>
          <a:ext cx="18049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ackager Shell Object" showAsIcon="1" r:id="rId3" imgW="1805040" imgH="685440" progId="Package">
                  <p:embed/>
                </p:oleObj>
              </mc:Choice>
              <mc:Fallback>
                <p:oleObj name="Packager Shell Object" showAsIcon="1" r:id="rId3" imgW="180504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3848" y="3284984"/>
                        <a:ext cx="18049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08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Skrypty cz. 2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Wyłapywanie błędów</a:t>
            </a:r>
          </a:p>
          <a:p>
            <a:r>
              <a:rPr lang="pl-PL" dirty="0" smtClean="0"/>
              <a:t>Debugowanie</a:t>
            </a:r>
          </a:p>
          <a:p>
            <a:r>
              <a:rPr lang="pl-PL" dirty="0" smtClean="0"/>
              <a:t>Write-* zamiast </a:t>
            </a:r>
            <a:r>
              <a:rPr lang="pl-PL" dirty="0" err="1" smtClean="0"/>
              <a:t>printf</a:t>
            </a:r>
            <a:r>
              <a:rPr lang="pl-PL" dirty="0" smtClean="0"/>
              <a:t>-debugowania</a:t>
            </a:r>
          </a:p>
          <a:p>
            <a:r>
              <a:rPr lang="pl-PL" dirty="0" smtClean="0"/>
              <a:t>Demo 4</a:t>
            </a:r>
          </a:p>
          <a:p>
            <a:endParaRPr lang="pl-P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074105"/>
              </p:ext>
            </p:extLst>
          </p:nvPr>
        </p:nvGraphicFramePr>
        <p:xfrm>
          <a:off x="2915816" y="3861048"/>
          <a:ext cx="15382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Packager Shell Object" showAsIcon="1" r:id="rId3" imgW="1538280" imgH="685440" progId="Package">
                  <p:embed/>
                </p:oleObj>
              </mc:Choice>
              <mc:Fallback>
                <p:oleObj name="Packager Shell Object" showAsIcon="1" r:id="rId3" imgW="153828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3861048"/>
                        <a:ext cx="15382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488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Skrypty cz. 3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Skrypty GUI – od narodzin po </a:t>
            </a:r>
            <a:r>
              <a:rPr lang="pl-PL" dirty="0" smtClean="0"/>
              <a:t>ALT-F4</a:t>
            </a:r>
          </a:p>
          <a:p>
            <a:r>
              <a:rPr lang="pl-PL" dirty="0"/>
              <a:t>&lt;# Skomentuj to, czego długo szukałeś! </a:t>
            </a:r>
            <a:r>
              <a:rPr lang="pl-PL" dirty="0" smtClean="0"/>
              <a:t>#&gt;</a:t>
            </a:r>
          </a:p>
          <a:p>
            <a:r>
              <a:rPr lang="pl-PL" dirty="0" smtClean="0"/>
              <a:t>Unikaj aliasów, nie trzeba deszyfrować… ;)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15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Szara strefa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Funkcje pisane „na kolanie”</a:t>
            </a:r>
          </a:p>
          <a:p>
            <a:r>
              <a:rPr lang="pl-PL" dirty="0" smtClean="0"/>
              <a:t>Get-</a:t>
            </a:r>
            <a:r>
              <a:rPr lang="pl-PL" dirty="0" err="1" smtClean="0"/>
              <a:t>History</a:t>
            </a:r>
            <a:r>
              <a:rPr lang="pl-PL" dirty="0"/>
              <a:t> </a:t>
            </a:r>
            <a:r>
              <a:rPr lang="pl-PL" dirty="0" smtClean="0"/>
              <a:t>jako łącznik</a:t>
            </a:r>
          </a:p>
          <a:p>
            <a:r>
              <a:rPr lang="pl-PL" dirty="0" err="1" smtClean="0"/>
              <a:t>Transkrypt</a:t>
            </a:r>
            <a:r>
              <a:rPr lang="pl-PL" dirty="0" smtClean="0"/>
              <a:t> dla sklerotyków ;)</a:t>
            </a:r>
          </a:p>
          <a:p>
            <a:r>
              <a:rPr lang="pl-PL" dirty="0" smtClean="0"/>
              <a:t>Demo 5</a:t>
            </a:r>
            <a:endParaRPr lang="pl-P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054971"/>
              </p:ext>
            </p:extLst>
          </p:nvPr>
        </p:nvGraphicFramePr>
        <p:xfrm>
          <a:off x="3419872" y="3789040"/>
          <a:ext cx="952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Packager Shell Object" showAsIcon="1" r:id="rId3" imgW="953280" imgH="685440" progId="Package">
                  <p:embed/>
                </p:oleObj>
              </mc:Choice>
              <mc:Fallback>
                <p:oleObj name="Packager Shell Object" showAsIcon="1" r:id="rId3" imgW="95328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3789040"/>
                        <a:ext cx="9525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559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Tips</a:t>
            </a:r>
            <a:r>
              <a:rPr lang="pl-PL" dirty="0" smtClean="0"/>
              <a:t> &amp; </a:t>
            </a:r>
            <a:r>
              <a:rPr lang="pl-PL" dirty="0" err="1" smtClean="0"/>
              <a:t>tricks</a:t>
            </a:r>
            <a:r>
              <a:rPr lang="pl-PL" dirty="0" smtClean="0"/>
              <a:t> cz.1 - Shell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#&lt;</a:t>
            </a:r>
            <a:r>
              <a:rPr lang="pl-PL" dirty="0" err="1" smtClean="0"/>
              <a:t>tab</a:t>
            </a:r>
            <a:r>
              <a:rPr lang="pl-PL" dirty="0" smtClean="0"/>
              <a:t>&gt; -&gt; wykorzystujemy historię</a:t>
            </a:r>
          </a:p>
          <a:p>
            <a:r>
              <a:rPr lang="pl-PL" dirty="0" smtClean="0"/>
              <a:t># </a:t>
            </a:r>
            <a:r>
              <a:rPr lang="pl-PL" dirty="0" err="1" smtClean="0"/>
              <a:t>Dluga</a:t>
            </a:r>
            <a:r>
              <a:rPr lang="pl-PL" dirty="0" smtClean="0"/>
              <a:t>-Komenda która zostanie w historii</a:t>
            </a:r>
          </a:p>
          <a:p>
            <a:r>
              <a:rPr lang="pl-PL" dirty="0" smtClean="0"/>
              <a:t>-</a:t>
            </a:r>
            <a:r>
              <a:rPr lang="pl-PL" dirty="0" err="1" smtClean="0"/>
              <a:t>WhatIf</a:t>
            </a:r>
            <a:r>
              <a:rPr lang="pl-PL" dirty="0" smtClean="0"/>
              <a:t> i -</a:t>
            </a:r>
            <a:r>
              <a:rPr lang="pl-PL" dirty="0" err="1" smtClean="0"/>
              <a:t>Confirm</a:t>
            </a:r>
            <a:endParaRPr lang="pl-PL" dirty="0" smtClean="0"/>
          </a:p>
          <a:p>
            <a:r>
              <a:rPr lang="pl-PL" dirty="0" smtClean="0"/>
              <a:t>Cos | Komenda –Parametr { $_ tu jest! }</a:t>
            </a:r>
          </a:p>
          <a:p>
            <a:r>
              <a:rPr lang="pl-PL" dirty="0" smtClean="0"/>
              <a:t>Demo 6</a:t>
            </a:r>
            <a:endParaRPr lang="pl-P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411802"/>
              </p:ext>
            </p:extLst>
          </p:nvPr>
        </p:nvGraphicFramePr>
        <p:xfrm>
          <a:off x="3275856" y="4365104"/>
          <a:ext cx="8905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Packager Shell Object" showAsIcon="1" r:id="rId3" imgW="889920" imgH="685440" progId="Package">
                  <p:embed/>
                </p:oleObj>
              </mc:Choice>
              <mc:Fallback>
                <p:oleObj name="Packager Shell Object" showAsIcon="1" r:id="rId3" imgW="88992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5856" y="4365104"/>
                        <a:ext cx="8905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4937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Tips</a:t>
            </a:r>
            <a:r>
              <a:rPr lang="pl-PL" dirty="0" smtClean="0"/>
              <a:t> &amp; </a:t>
            </a:r>
            <a:r>
              <a:rPr lang="pl-PL" dirty="0" err="1" smtClean="0"/>
              <a:t>Tricks</a:t>
            </a:r>
            <a:r>
              <a:rPr lang="pl-PL" dirty="0" smtClean="0"/>
              <a:t> - Skrypty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$</a:t>
            </a:r>
            <a:r>
              <a:rPr lang="pl-PL" dirty="0" err="1" smtClean="0"/>
              <a:t>env:Path</a:t>
            </a:r>
            <a:r>
              <a:rPr lang="pl-PL" dirty="0" smtClean="0"/>
              <a:t> nadal działa</a:t>
            </a:r>
          </a:p>
          <a:p>
            <a:r>
              <a:rPr lang="pl-PL" dirty="0" smtClean="0"/>
              <a:t>Podpisane = nie </a:t>
            </a:r>
            <a:r>
              <a:rPr lang="pl-PL" dirty="0" err="1" smtClean="0"/>
              <a:t>modyfikowa</a:t>
            </a:r>
            <a:r>
              <a:rPr lang="pl-PL" dirty="0" smtClean="0"/>
              <a:t>(l)</a:t>
            </a:r>
            <a:r>
              <a:rPr lang="pl-PL" dirty="0" err="1" smtClean="0"/>
              <a:t>ne</a:t>
            </a:r>
            <a:endParaRPr lang="pl-PL" dirty="0" smtClean="0"/>
          </a:p>
          <a:p>
            <a:r>
              <a:rPr lang="pl-PL" dirty="0" smtClean="0"/>
              <a:t>Testujemy „na czysto”</a:t>
            </a:r>
          </a:p>
          <a:p>
            <a:r>
              <a:rPr lang="pl-PL" dirty="0" smtClean="0"/>
              <a:t>Demo 7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608564"/>
              </p:ext>
            </p:extLst>
          </p:nvPr>
        </p:nvGraphicFramePr>
        <p:xfrm>
          <a:off x="3131840" y="3861048"/>
          <a:ext cx="9794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Packager Shell Object" showAsIcon="1" r:id="rId3" imgW="978840" imgH="685440" progId="Package">
                  <p:embed/>
                </p:oleObj>
              </mc:Choice>
              <mc:Fallback>
                <p:oleObj name="Packager Shell Object" showAsIcon="1" r:id="rId3" imgW="97884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31840" y="3861048"/>
                        <a:ext cx="9794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60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dalej?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Blogi</a:t>
            </a:r>
          </a:p>
          <a:p>
            <a:pPr lvl="1"/>
            <a:r>
              <a:rPr lang="pl-PL" dirty="0" err="1" smtClean="0">
                <a:hlinkClick r:id="rId2"/>
              </a:rPr>
              <a:t>PowerShell</a:t>
            </a:r>
            <a:r>
              <a:rPr lang="pl-PL" dirty="0" smtClean="0">
                <a:hlinkClick r:id="rId2"/>
              </a:rPr>
              <a:t> Team blog</a:t>
            </a:r>
            <a:endParaRPr lang="pl-PL" dirty="0" smtClean="0"/>
          </a:p>
          <a:p>
            <a:pPr lvl="1"/>
            <a:r>
              <a:rPr lang="pl-PL" dirty="0" smtClean="0">
                <a:hlinkClick r:id="rId3"/>
              </a:rPr>
              <a:t>Hey! Scripting </a:t>
            </a:r>
            <a:r>
              <a:rPr lang="pl-PL" dirty="0" err="1" smtClean="0">
                <a:hlinkClick r:id="rId3"/>
              </a:rPr>
              <a:t>Guys</a:t>
            </a:r>
            <a:r>
              <a:rPr lang="pl-PL" dirty="0" smtClean="0">
                <a:hlinkClick r:id="rId3"/>
              </a:rPr>
              <a:t>! blog</a:t>
            </a:r>
            <a:endParaRPr lang="pl-PL" dirty="0" smtClean="0"/>
          </a:p>
          <a:p>
            <a:r>
              <a:rPr lang="pl-PL" dirty="0" smtClean="0"/>
              <a:t>Książki</a:t>
            </a:r>
          </a:p>
          <a:p>
            <a:pPr lvl="1"/>
            <a:r>
              <a:rPr lang="pl-PL" dirty="0" err="1" smtClean="0">
                <a:hlinkClick r:id="rId4"/>
              </a:rPr>
              <a:t>PowerShell</a:t>
            </a:r>
            <a:r>
              <a:rPr lang="pl-PL" dirty="0" smtClean="0">
                <a:hlinkClick r:id="rId4"/>
              </a:rPr>
              <a:t> in Action</a:t>
            </a:r>
            <a:endParaRPr lang="pl-PL" dirty="0" smtClean="0"/>
          </a:p>
          <a:p>
            <a:pPr lvl="1"/>
            <a:r>
              <a:rPr lang="pl-PL" dirty="0" err="1" smtClean="0">
                <a:hlinkClick r:id="rId5"/>
              </a:rPr>
              <a:t>Powershell</a:t>
            </a:r>
            <a:r>
              <a:rPr lang="pl-PL" dirty="0" smtClean="0">
                <a:hlinkClick r:id="rId5"/>
              </a:rPr>
              <a:t> </a:t>
            </a:r>
            <a:r>
              <a:rPr lang="pl-PL" dirty="0" err="1" smtClean="0">
                <a:hlinkClick r:id="rId5"/>
              </a:rPr>
              <a:t>Cookbook</a:t>
            </a:r>
            <a:endParaRPr lang="pl-PL" dirty="0" smtClean="0"/>
          </a:p>
          <a:p>
            <a:pPr lvl="1"/>
            <a:r>
              <a:rPr lang="pl-PL" dirty="0" smtClean="0">
                <a:hlinkClick r:id="rId6"/>
              </a:rPr>
              <a:t>MS Exchange 2010 </a:t>
            </a:r>
            <a:r>
              <a:rPr lang="pl-PL" dirty="0" err="1" smtClean="0">
                <a:hlinkClick r:id="rId6"/>
              </a:rPr>
              <a:t>PowerShell</a:t>
            </a:r>
            <a:r>
              <a:rPr lang="pl-PL" dirty="0" smtClean="0">
                <a:hlinkClick r:id="rId6"/>
              </a:rPr>
              <a:t> </a:t>
            </a:r>
            <a:r>
              <a:rPr lang="pl-PL" dirty="0" err="1" smtClean="0">
                <a:hlinkClick r:id="rId6"/>
              </a:rPr>
              <a:t>Cookbook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487475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Gdzie mnie znaleźć?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Blog: </a:t>
            </a:r>
            <a:r>
              <a:rPr lang="pl-PL" dirty="0" smtClean="0">
                <a:hlinkClick r:id="rId2"/>
              </a:rPr>
              <a:t>http://powershellpl.wordpress.com</a:t>
            </a:r>
            <a:endParaRPr lang="pl-PL" dirty="0" smtClean="0"/>
          </a:p>
          <a:p>
            <a:r>
              <a:rPr lang="pl-PL" dirty="0" err="1" smtClean="0"/>
              <a:t>Twitter</a:t>
            </a:r>
            <a:r>
              <a:rPr lang="pl-PL" dirty="0" smtClean="0"/>
              <a:t>: @</a:t>
            </a:r>
            <a:r>
              <a:rPr lang="pl-PL" dirty="0" err="1" smtClean="0"/>
              <a:t>bielawb</a:t>
            </a:r>
            <a:endParaRPr lang="pl-PL" dirty="0" smtClean="0"/>
          </a:p>
          <a:p>
            <a:r>
              <a:rPr lang="pl-PL" dirty="0" smtClean="0"/>
              <a:t>IRC: #</a:t>
            </a:r>
            <a:r>
              <a:rPr lang="pl-PL" dirty="0" err="1" smtClean="0"/>
              <a:t>Powershell@efnet</a:t>
            </a:r>
            <a:endParaRPr lang="pl-PL" dirty="0" smtClean="0"/>
          </a:p>
          <a:p>
            <a:r>
              <a:rPr lang="pl-PL" dirty="0" smtClean="0"/>
              <a:t>E-mail: </a:t>
            </a:r>
            <a:r>
              <a:rPr lang="pl-PL" dirty="0" smtClean="0">
                <a:hlinkClick r:id="rId3"/>
              </a:rPr>
              <a:t>bartb@aster.pl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810250115"/>
      </p:ext>
    </p:extLst>
  </p:cSld>
  <p:clrMapOvr>
    <a:masterClrMapping/>
  </p:clrMapOvr>
</p:sld>
</file>

<file path=ppt/theme/theme1.xml><?xml version="1.0" encoding="utf-8"?>
<a:theme xmlns:a="http://schemas.openxmlformats.org/drawingml/2006/main" name="TP10198302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BFB53C9-35A9-467F-919A-22BB23375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TP101983021_template</Template>
  <TotalTime>0</TotalTime>
  <Words>246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TP101983021_template</vt:lpstr>
      <vt:lpstr>Package</vt:lpstr>
      <vt:lpstr>Packager Shell Object</vt:lpstr>
      <vt:lpstr>PowerShell</vt:lpstr>
      <vt:lpstr>O sobie słów kilka…</vt:lpstr>
      <vt:lpstr>Tryby pracy</vt:lpstr>
      <vt:lpstr>Shell cz.1</vt:lpstr>
      <vt:lpstr>Shell cz.2</vt:lpstr>
      <vt:lpstr>Skrypty cz. 1</vt:lpstr>
      <vt:lpstr>Skrypty cz. 2</vt:lpstr>
      <vt:lpstr>Skrypty cz. 3</vt:lpstr>
      <vt:lpstr>Szara strefa</vt:lpstr>
      <vt:lpstr>Tips &amp; tricks cz.1 - Shell</vt:lpstr>
      <vt:lpstr>Tips &amp; Tricks - Skrypty</vt:lpstr>
      <vt:lpstr>Co dalej?</vt:lpstr>
      <vt:lpstr>Gdzie mnie znaleźć?</vt:lpstr>
    </vt:vector>
  </TitlesOfParts>
  <Company>PAREXEL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PowerShell</dc:title>
  <dc:creator>Bielawski, Bartosz</dc:creator>
  <cp:lastModifiedBy>Bielawski, Bartosz</cp:lastModifiedBy>
  <cp:revision>15</cp:revision>
  <dcterms:created xsi:type="dcterms:W3CDTF">2011-09-15T10:16:32Z</dcterms:created>
  <dcterms:modified xsi:type="dcterms:W3CDTF">2011-09-19T18:45:18Z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TC019830229991</vt:lpwstr>
  </property>
</Properties>
</file>